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A333D41-6410-52E4-86FE-E46B2052C344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A487627-C409-5EA0-7455-FCCC8C4D3AEA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F0A4A6A-F21D-837D-F6F8-B6E312A093F6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6F504CD-0A2A-C7A2-664C-770B7DCA062E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4008432-BBDD-B669-BB39-B10D1E21E25E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2C0A601-DDB7-27B2-D9E3-1D7B597FC693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6619D87-FF33-7F4A-65E4-BD17CE1708EE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9A69825-4535-7B51-C37B-0782FBD82058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8C7D08B-6E04-A294-2F0E-57F345344F85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5534678-5D17-6FE6-5545-DEE3DE6C5B9A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20FDEB7-31A7-7B06-991C-F101613D9CA1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CDEFF8E-F641-A93B-D069-04DBA7C406FC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0CBAC1D-F0CE-9B4D-B2E9-0183C82CBD32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E3C8C57-4B5C-DEAE-9462-1BF27155C512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EDDD01D-7158-2875-8930-196B836FD714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18963B8-6A59-A444-411F-BF470EB0B5B2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31 de marzo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887</Words>
  <Application>Microsoft Office PowerPoint</Application>
  <PresentationFormat>Panorámica</PresentationFormat>
  <Paragraphs>97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82</cp:revision>
  <dcterms:created xsi:type="dcterms:W3CDTF">2018-06-12T17:12:20Z</dcterms:created>
  <dcterms:modified xsi:type="dcterms:W3CDTF">2025-04-02T19:26:20Z</dcterms:modified>
</cp:coreProperties>
</file>